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  <p:sldMasterId id="2147483697" r:id="rId3"/>
  </p:sldMasterIdLst>
  <p:notesMasterIdLst>
    <p:notesMasterId r:id="rId16"/>
  </p:notesMasterIdLst>
  <p:sldIdLst>
    <p:sldId id="329" r:id="rId4"/>
    <p:sldId id="328" r:id="rId5"/>
    <p:sldId id="310" r:id="rId6"/>
    <p:sldId id="331" r:id="rId7"/>
    <p:sldId id="300" r:id="rId8"/>
    <p:sldId id="303" r:id="rId9"/>
    <p:sldId id="304" r:id="rId10"/>
    <p:sldId id="305" r:id="rId11"/>
    <p:sldId id="311" r:id="rId12"/>
    <p:sldId id="336" r:id="rId13"/>
    <p:sldId id="334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61"/>
    <a:srgbClr val="2C6ACE"/>
    <a:srgbClr val="93B0CE"/>
    <a:srgbClr val="D24310"/>
    <a:srgbClr val="008C97"/>
    <a:srgbClr val="F5C001"/>
    <a:srgbClr val="333D47"/>
    <a:srgbClr val="3D2E69"/>
    <a:srgbClr val="61AFDF"/>
    <a:srgbClr val="6C2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9"/>
    <p:restoredTop sz="94667"/>
  </p:normalViewPr>
  <p:slideViewPr>
    <p:cSldViewPr snapToGrid="0" snapToObjects="1">
      <p:cViewPr varScale="1">
        <p:scale>
          <a:sx n="112" d="100"/>
          <a:sy n="112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redgington" userId="de4214482edf03e8" providerId="LiveId" clId="{0741CEAF-6929-427C-8975-8C8696D57B4B}"/>
    <pc:docChg chg="undo redo custSel modSld modMainMaster">
      <pc:chgData name="Alex Credgington" userId="de4214482edf03e8" providerId="LiveId" clId="{0741CEAF-6929-427C-8975-8C8696D57B4B}" dt="2023-07-09T02:59:50.074" v="261" actId="20577"/>
      <pc:docMkLst>
        <pc:docMk/>
      </pc:docMkLst>
      <pc:sldChg chg="modSp mod">
        <pc:chgData name="Alex Credgington" userId="de4214482edf03e8" providerId="LiveId" clId="{0741CEAF-6929-427C-8975-8C8696D57B4B}" dt="2023-07-09T02:59:50.074" v="261" actId="20577"/>
        <pc:sldMkLst>
          <pc:docMk/>
          <pc:sldMk cId="460188400" sldId="328"/>
        </pc:sldMkLst>
        <pc:spChg chg="mod">
          <ac:chgData name="Alex Credgington" userId="de4214482edf03e8" providerId="LiveId" clId="{0741CEAF-6929-427C-8975-8C8696D57B4B}" dt="2023-07-09T02:59:50.074" v="261" actId="20577"/>
          <ac:spMkLst>
            <pc:docMk/>
            <pc:sldMk cId="460188400" sldId="328"/>
            <ac:spMk id="4" creationId="{00000000-0000-0000-0000-000000000000}"/>
          </ac:spMkLst>
        </pc:spChg>
      </pc:sldChg>
      <pc:sldChg chg="modSp mod">
        <pc:chgData name="Alex Credgington" userId="de4214482edf03e8" providerId="LiveId" clId="{0741CEAF-6929-427C-8975-8C8696D57B4B}" dt="2023-07-09T02:44:53.432" v="56" actId="20577"/>
        <pc:sldMkLst>
          <pc:docMk/>
          <pc:sldMk cId="274236278" sldId="329"/>
        </pc:sldMkLst>
        <pc:spChg chg="mod">
          <ac:chgData name="Alex Credgington" userId="de4214482edf03e8" providerId="LiveId" clId="{0741CEAF-6929-427C-8975-8C8696D57B4B}" dt="2023-07-09T02:44:53.432" v="56" actId="20577"/>
          <ac:spMkLst>
            <pc:docMk/>
            <pc:sldMk cId="274236278" sldId="329"/>
            <ac:spMk id="2" creationId="{00000000-0000-0000-0000-000000000000}"/>
          </ac:spMkLst>
        </pc:spChg>
        <pc:spChg chg="mod">
          <ac:chgData name="Alex Credgington" userId="de4214482edf03e8" providerId="LiveId" clId="{0741CEAF-6929-427C-8975-8C8696D57B4B}" dt="2023-07-09T02:42:12.071" v="27" actId="20577"/>
          <ac:spMkLst>
            <pc:docMk/>
            <pc:sldMk cId="274236278" sldId="329"/>
            <ac:spMk id="3" creationId="{00000000-0000-0000-0000-000000000000}"/>
          </ac:spMkLst>
        </pc:spChg>
      </pc:sldChg>
      <pc:sldMasterChg chg="addSp delSp modSp mod modSldLayout">
        <pc:chgData name="Alex Credgington" userId="de4214482edf03e8" providerId="LiveId" clId="{0741CEAF-6929-427C-8975-8C8696D57B4B}" dt="2023-07-09T02:55:00.885" v="162" actId="1036"/>
        <pc:sldMasterMkLst>
          <pc:docMk/>
          <pc:sldMasterMk cId="2485470377" sldId="2147483648"/>
        </pc:sldMasterMkLst>
        <pc:picChg chg="add mod">
          <ac:chgData name="Alex Credgington" userId="de4214482edf03e8" providerId="LiveId" clId="{0741CEAF-6929-427C-8975-8C8696D57B4B}" dt="2023-07-09T02:53:48.417" v="153" actId="14100"/>
          <ac:picMkLst>
            <pc:docMk/>
            <pc:sldMasterMk cId="2485470377" sldId="2147483648"/>
            <ac:picMk id="3" creationId="{F8E560A6-15EB-2DA8-5853-6F5B247F70AE}"/>
          </ac:picMkLst>
        </pc:picChg>
        <pc:picChg chg="del">
          <ac:chgData name="Alex Credgington" userId="de4214482edf03e8" providerId="LiveId" clId="{0741CEAF-6929-427C-8975-8C8696D57B4B}" dt="2023-07-09T02:53:45.494" v="149" actId="478"/>
          <ac:picMkLst>
            <pc:docMk/>
            <pc:sldMasterMk cId="2485470377" sldId="2147483648"/>
            <ac:picMk id="7" creationId="{823E5D1F-346B-5044-B6AA-4A6A38C3A2AC}"/>
          </ac:picMkLst>
        </pc:picChg>
        <pc:sldLayoutChg chg="modSp mod">
          <pc:chgData name="Alex Credgington" userId="de4214482edf03e8" providerId="LiveId" clId="{0741CEAF-6929-427C-8975-8C8696D57B4B}" dt="2023-07-09T02:54:27.411" v="156" actId="207"/>
          <pc:sldLayoutMkLst>
            <pc:docMk/>
            <pc:sldMasterMk cId="2485470377" sldId="2147483648"/>
            <pc:sldLayoutMk cId="2504909944" sldId="2147483650"/>
          </pc:sldLayoutMkLst>
          <pc:spChg chg="mod">
            <ac:chgData name="Alex Credgington" userId="de4214482edf03e8" providerId="LiveId" clId="{0741CEAF-6929-427C-8975-8C8696D57B4B}" dt="2023-07-09T02:54:27.411" v="156" actId="207"/>
            <ac:spMkLst>
              <pc:docMk/>
              <pc:sldMasterMk cId="2485470377" sldId="2147483648"/>
              <pc:sldLayoutMk cId="2504909944" sldId="2147483650"/>
              <ac:spMk id="11" creationId="{00000000-0000-0000-0000-000000000000}"/>
            </ac:spMkLst>
          </pc:spChg>
        </pc:sldLayoutChg>
        <pc:sldLayoutChg chg="addSp delSp modSp mod">
          <pc:chgData name="Alex Credgington" userId="de4214482edf03e8" providerId="LiveId" clId="{0741CEAF-6929-427C-8975-8C8696D57B4B}" dt="2023-07-09T02:53:01.800" v="114" actId="21"/>
          <pc:sldLayoutMkLst>
            <pc:docMk/>
            <pc:sldMasterMk cId="2485470377" sldId="2147483648"/>
            <pc:sldLayoutMk cId="0" sldId="2147483661"/>
          </pc:sldLayoutMkLst>
          <pc:picChg chg="add del mod">
            <ac:chgData name="Alex Credgington" userId="de4214482edf03e8" providerId="LiveId" clId="{0741CEAF-6929-427C-8975-8C8696D57B4B}" dt="2023-07-09T02:53:01.800" v="114" actId="21"/>
            <ac:picMkLst>
              <pc:docMk/>
              <pc:sldMasterMk cId="2485470377" sldId="2147483648"/>
              <pc:sldLayoutMk cId="0" sldId="2147483661"/>
              <ac:picMk id="2" creationId="{FE91092D-8CCD-EF39-8EAF-A58DC481324B}"/>
            </ac:picMkLst>
          </pc:picChg>
        </pc:sldLayoutChg>
        <pc:sldLayoutChg chg="addSp delSp modSp mod">
          <pc:chgData name="Alex Credgington" userId="de4214482edf03e8" providerId="LiveId" clId="{0741CEAF-6929-427C-8975-8C8696D57B4B}" dt="2023-07-09T02:55:00.885" v="162" actId="1036"/>
          <pc:sldLayoutMkLst>
            <pc:docMk/>
            <pc:sldMasterMk cId="2485470377" sldId="2147483648"/>
            <pc:sldLayoutMk cId="0" sldId="2147483665"/>
          </pc:sldLayoutMkLst>
          <pc:grpChg chg="add del mod">
            <ac:chgData name="Alex Credgington" userId="de4214482edf03e8" providerId="LiveId" clId="{0741CEAF-6929-427C-8975-8C8696D57B4B}" dt="2023-07-09T02:45:08.799" v="58" actId="478"/>
            <ac:grpSpMkLst>
              <pc:docMk/>
              <pc:sldMasterMk cId="2485470377" sldId="2147483648"/>
              <pc:sldLayoutMk cId="0" sldId="2147483665"/>
              <ac:grpSpMk id="17" creationId="{00000000-0000-0000-0000-000000000000}"/>
            </ac:grpSpMkLst>
          </pc:grpChg>
          <pc:picChg chg="add del mod">
            <ac:chgData name="Alex Credgington" userId="de4214482edf03e8" providerId="LiveId" clId="{0741CEAF-6929-427C-8975-8C8696D57B4B}" dt="2023-07-09T02:55:00.885" v="162" actId="1036"/>
            <ac:picMkLst>
              <pc:docMk/>
              <pc:sldMasterMk cId="2485470377" sldId="2147483648"/>
              <pc:sldLayoutMk cId="0" sldId="2147483665"/>
              <ac:picMk id="4" creationId="{830B54CC-94A7-63DE-6EDB-F518D581FBE7}"/>
            </ac:picMkLst>
          </pc:picChg>
          <pc:picChg chg="add del mod">
            <ac:chgData name="Alex Credgington" userId="de4214482edf03e8" providerId="LiveId" clId="{0741CEAF-6929-427C-8975-8C8696D57B4B}" dt="2023-07-09T02:51:48.049" v="101" actId="478"/>
            <ac:picMkLst>
              <pc:docMk/>
              <pc:sldMasterMk cId="2485470377" sldId="2147483648"/>
              <pc:sldLayoutMk cId="0" sldId="2147483665"/>
              <ac:picMk id="21" creationId="{623819A9-C37F-B54D-AA89-A1941DEE8E61}"/>
            </ac:picMkLst>
          </pc:picChg>
        </pc:sldLayoutChg>
      </pc:sldMasterChg>
      <pc:sldMasterChg chg="addSp delSp modSp mod">
        <pc:chgData name="Alex Credgington" userId="de4214482edf03e8" providerId="LiveId" clId="{0741CEAF-6929-427C-8975-8C8696D57B4B}" dt="2023-07-09T02:58:19.952" v="215" actId="14100"/>
        <pc:sldMasterMkLst>
          <pc:docMk/>
          <pc:sldMasterMk cId="1372879865" sldId="2147483679"/>
        </pc:sldMasterMkLst>
        <pc:picChg chg="add del mod">
          <ac:chgData name="Alex Credgington" userId="de4214482edf03e8" providerId="LiveId" clId="{0741CEAF-6929-427C-8975-8C8696D57B4B}" dt="2023-07-09T02:57:26.180" v="177" actId="478"/>
          <ac:picMkLst>
            <pc:docMk/>
            <pc:sldMasterMk cId="1372879865" sldId="2147483679"/>
            <ac:picMk id="3" creationId="{CF624DC7-696D-D931-2864-CF42E5D4643B}"/>
          </ac:picMkLst>
        </pc:picChg>
        <pc:picChg chg="add del mod">
          <ac:chgData name="Alex Credgington" userId="de4214482edf03e8" providerId="LiveId" clId="{0741CEAF-6929-427C-8975-8C8696D57B4B}" dt="2023-07-09T02:55:28.205" v="166" actId="478"/>
          <ac:picMkLst>
            <pc:docMk/>
            <pc:sldMasterMk cId="1372879865" sldId="2147483679"/>
            <ac:picMk id="4" creationId="{72498D4D-6438-1E6A-AC4C-63308BC6F8CF}"/>
          </ac:picMkLst>
        </pc:picChg>
        <pc:picChg chg="del">
          <ac:chgData name="Alex Credgington" userId="de4214482edf03e8" providerId="LiveId" clId="{0741CEAF-6929-427C-8975-8C8696D57B4B}" dt="2023-07-09T02:58:17.312" v="212" actId="478"/>
          <ac:picMkLst>
            <pc:docMk/>
            <pc:sldMasterMk cId="1372879865" sldId="2147483679"/>
            <ac:picMk id="6" creationId="{00000000-0000-0000-0000-000000000000}"/>
          </ac:picMkLst>
        </pc:picChg>
        <pc:picChg chg="add mod">
          <ac:chgData name="Alex Credgington" userId="de4214482edf03e8" providerId="LiveId" clId="{0741CEAF-6929-427C-8975-8C8696D57B4B}" dt="2023-07-09T02:58:19.952" v="215" actId="14100"/>
          <ac:picMkLst>
            <pc:docMk/>
            <pc:sldMasterMk cId="1372879865" sldId="2147483679"/>
            <ac:picMk id="7" creationId="{51B8D2AE-F82B-0928-21CF-2CA8ED5FF454}"/>
          </ac:picMkLst>
        </pc:picChg>
      </pc:sldMasterChg>
      <pc:sldMasterChg chg="addSp delSp modSp mod">
        <pc:chgData name="Alex Credgington" userId="de4214482edf03e8" providerId="LiveId" clId="{0741CEAF-6929-427C-8975-8C8696D57B4B}" dt="2023-07-09T02:58:52.908" v="251"/>
        <pc:sldMasterMkLst>
          <pc:docMk/>
          <pc:sldMasterMk cId="219417653" sldId="2147483697"/>
        </pc:sldMasterMkLst>
        <pc:picChg chg="add del mod">
          <ac:chgData name="Alex Credgington" userId="de4214482edf03e8" providerId="LiveId" clId="{0741CEAF-6929-427C-8975-8C8696D57B4B}" dt="2023-07-09T02:58:49.608" v="249"/>
          <ac:picMkLst>
            <pc:docMk/>
            <pc:sldMasterMk cId="219417653" sldId="2147483697"/>
            <ac:picMk id="3" creationId="{BFF8589D-5C71-D7EA-CD1D-9ABD9481B8F3}"/>
          </ac:picMkLst>
        </pc:picChg>
        <pc:picChg chg="add mod">
          <ac:chgData name="Alex Credgington" userId="de4214482edf03e8" providerId="LiveId" clId="{0741CEAF-6929-427C-8975-8C8696D57B4B}" dt="2023-07-09T02:58:52.908" v="251"/>
          <ac:picMkLst>
            <pc:docMk/>
            <pc:sldMasterMk cId="219417653" sldId="2147483697"/>
            <ac:picMk id="4" creationId="{671FD270-0920-8FD5-ED16-8F5566711DC1}"/>
          </ac:picMkLst>
        </pc:picChg>
        <pc:picChg chg="del">
          <ac:chgData name="Alex Credgington" userId="de4214482edf03e8" providerId="LiveId" clId="{0741CEAF-6929-427C-8975-8C8696D57B4B}" dt="2023-07-09T02:58:52.037" v="250" actId="478"/>
          <ac:picMkLst>
            <pc:docMk/>
            <pc:sldMasterMk cId="219417653" sldId="2147483697"/>
            <ac:picMk id="6" creationId="{00000000-0000-0000-0000-000000000000}"/>
          </ac:picMkLst>
        </pc:picChg>
      </pc:sldMasterChg>
    </pc:docChg>
  </pc:docChgLst>
  <pc:docChgLst>
    <pc:chgData name="Alex Credgington" userId="de4214482edf03e8" providerId="LiveId" clId="{2837CD27-ECB9-4397-B639-44A5E337CEBE}"/>
    <pc:docChg chg="undo custSel modSld">
      <pc:chgData name="Alex Credgington" userId="de4214482edf03e8" providerId="LiveId" clId="{2837CD27-ECB9-4397-B639-44A5E337CEBE}" dt="2022-09-23T20:16:08.054" v="68" actId="20577"/>
      <pc:docMkLst>
        <pc:docMk/>
      </pc:docMkLst>
      <pc:sldChg chg="modSp mod">
        <pc:chgData name="Alex Credgington" userId="de4214482edf03e8" providerId="LiveId" clId="{2837CD27-ECB9-4397-B639-44A5E337CEBE}" dt="2022-09-23T20:16:08.054" v="68" actId="20577"/>
        <pc:sldMkLst>
          <pc:docMk/>
          <pc:sldMk cId="460188400" sldId="328"/>
        </pc:sldMkLst>
        <pc:spChg chg="mod">
          <ac:chgData name="Alex Credgington" userId="de4214482edf03e8" providerId="LiveId" clId="{2837CD27-ECB9-4397-B639-44A5E337CEBE}" dt="2022-09-23T20:16:08.054" v="68" actId="20577"/>
          <ac:spMkLst>
            <pc:docMk/>
            <pc:sldMk cId="460188400" sldId="32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7/8/2023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883162" y="5870682"/>
            <a:ext cx="6351583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3550584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3815305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none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Subtitle, Name, or Department</a:t>
            </a:r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830B54CC-94A7-63DE-6EDB-F518D581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10203678" y="6461638"/>
            <a:ext cx="1829498" cy="25736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8" y="546896"/>
            <a:ext cx="11484711" cy="784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43" y="1726250"/>
            <a:ext cx="5740835" cy="443178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1726250"/>
            <a:ext cx="5594350" cy="443178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1C69AC-12D7-93C3-EE0B-B7006F28187D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464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4728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19920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23701"/>
            <a:ext cx="11416278" cy="45995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11430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33568"/>
            <a:ext cx="5936658" cy="9704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with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1692066"/>
            <a:ext cx="5936660" cy="4556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A24AE6-1D6E-4055-EEA0-FFC72CB1E475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74976"/>
            <a:ext cx="11416278" cy="45482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69904" y="-1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87208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53622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318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10890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57884"/>
            <a:ext cx="11416278" cy="50420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4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000" b="0" i="0">
                <a:latin typeface="+mj-lt"/>
                <a:ea typeface="Open Sans" charset="0"/>
                <a:cs typeface="Open Sans" charset="0"/>
              </a:defRPr>
            </a:lvl2pPr>
            <a:lvl3pPr>
              <a:defRPr sz="2000" b="0" i="0">
                <a:latin typeface="+mj-lt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460214" y="4326635"/>
            <a:ext cx="4182621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477970" y="3419961"/>
            <a:ext cx="4182621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0312" y="2869552"/>
            <a:ext cx="4423700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6274" y="3794712"/>
            <a:ext cx="4437737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0312" y="4288656"/>
            <a:ext cx="4423700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B529B5-3FBC-13F8-E20A-9F0E9A15359B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3384">
          <p15:clr>
            <a:srgbClr val="FBAE40"/>
          </p15:clr>
        </p15:guide>
        <p15:guide id="3" pos="5976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0661" y="1563330"/>
            <a:ext cx="1141016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8921334" y="5776111"/>
            <a:ext cx="2788312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F7E37A-2EBA-7FE9-C561-717AECAB937A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22860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89" y="531677"/>
            <a:ext cx="5987859" cy="78433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1651211"/>
            <a:ext cx="5987859" cy="459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C67CEA-73A4-D3BE-65E8-2A62E557A4BE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6851228" y="1777550"/>
            <a:ext cx="4991477" cy="435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9" y="546896"/>
            <a:ext cx="11478316" cy="760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700613"/>
            <a:ext cx="6086288" cy="4433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53289" y="2050991"/>
            <a:ext cx="4393090" cy="3920931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9AC1BB-7FE4-EF95-1A27-95B881964AC3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7464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5" pos="4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825624"/>
            <a:ext cx="11408134" cy="4908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8E560A6-15EB-2DA8-5853-6F5B247F70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0555022" y="6450239"/>
            <a:ext cx="1345236" cy="18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>
          <a:tab pos="1247775" algn="l"/>
        </a:tabLst>
        <a:defRPr lang="en-US" sz="28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1B8D2AE-F82B-0928-21CF-2CA8ED5FF4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6000"/>
          </a:blip>
          <a:stretch>
            <a:fillRect/>
          </a:stretch>
        </p:blipFill>
        <p:spPr>
          <a:xfrm>
            <a:off x="10551500" y="6447565"/>
            <a:ext cx="1335699" cy="1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342900" algn="l" defTabSz="914400" rtl="0" eaLnBrk="1" latinLnBrk="0" hangingPunct="1">
        <a:lnSpc>
          <a:spcPts val="312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4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4"/>
            <a:ext cx="11416278" cy="489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1FD270-0920-8FD5-ED16-8F5566711D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6000"/>
          </a:blip>
          <a:stretch>
            <a:fillRect/>
          </a:stretch>
        </p:blipFill>
        <p:spPr>
          <a:xfrm>
            <a:off x="10551500" y="6447565"/>
            <a:ext cx="1335699" cy="1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>
          <a:tab pos="1247775" algn="l"/>
        </a:tabLst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527" y="3945863"/>
            <a:ext cx="8842883" cy="330279"/>
          </a:xfrm>
        </p:spPr>
        <p:txBody>
          <a:bodyPr/>
          <a:lstStyle/>
          <a:p>
            <a:r>
              <a:rPr lang="en-US" sz="2400" dirty="0"/>
              <a:t>Name, Title</a:t>
            </a:r>
          </a:p>
        </p:txBody>
      </p:sp>
    </p:spTree>
    <p:extLst>
      <p:ext uri="{BB962C8B-B14F-4D97-AF65-F5344CB8AC3E}">
        <p14:creationId xmlns:p14="http://schemas.microsoft.com/office/powerpoint/2010/main" val="274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F0437F-A98E-BB46-8E1C-3688027107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7682A-2194-7C4E-BE3B-EA8FF874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0476F-7EA1-8C47-A0A6-4FCD3D866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43" y="1897166"/>
            <a:ext cx="5936660" cy="4351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3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7AE4-2EB8-1D47-B8D0-D83458BE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5B993-415C-9842-B67D-47D6DCA54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674976"/>
            <a:ext cx="11416278" cy="45482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Info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4389" y="1717706"/>
            <a:ext cx="11416278" cy="4614222"/>
          </a:xfrm>
        </p:spPr>
        <p:txBody>
          <a:bodyPr>
            <a:normAutofit/>
          </a:bodyPr>
          <a:lstStyle/>
          <a:p>
            <a:pPr marL="342900">
              <a:buFont typeface="Arial" charset="0"/>
              <a:buChar char="•"/>
            </a:pPr>
            <a:r>
              <a:rPr lang="en-US" sz="2400" dirty="0"/>
              <a:t>This is the primary slide layout. Try to keep to no more than </a:t>
            </a:r>
            <a:r>
              <a:rPr lang="en-US" sz="2400" u="sng" dirty="0"/>
              <a:t>five</a:t>
            </a:r>
            <a:r>
              <a:rPr lang="en-US" sz="2400" dirty="0"/>
              <a:t> bullets for readability.</a:t>
            </a:r>
          </a:p>
          <a:p>
            <a:pPr marL="342900">
              <a:buFont typeface="Arial" charset="0"/>
              <a:buChar char="•"/>
            </a:pPr>
            <a:r>
              <a:rPr lang="en-US" sz="2400" dirty="0"/>
              <a:t>The font used throughout this template is</a:t>
            </a:r>
            <a:r>
              <a:rPr lang="en-US" dirty="0"/>
              <a:t> </a:t>
            </a:r>
            <a:r>
              <a:rPr lang="en-US" sz="2400" dirty="0"/>
              <a:t>Calibri Light, and a UW Medicine color palette is embedded.</a:t>
            </a:r>
          </a:p>
          <a:p>
            <a:pPr marL="342900">
              <a:buFont typeface="Arial" charset="0"/>
              <a:buChar char="•"/>
            </a:pPr>
            <a:r>
              <a:rPr lang="en-US" dirty="0"/>
              <a:t>To choose a different slide layout, right-click the slide thumbnail to the left, hover over Layout, and choose a different style for that slide.</a:t>
            </a:r>
          </a:p>
          <a:p>
            <a:pPr marL="342900">
              <a:buFont typeface="Arial" charset="0"/>
              <a:buChar char="•"/>
            </a:pPr>
            <a:r>
              <a:rPr lang="en-US" sz="2400" dirty="0"/>
              <a:t>Some elements</a:t>
            </a:r>
            <a:r>
              <a:rPr lang="en-US" dirty="0"/>
              <a:t>, like the gold bar, are built into the Slide Master and not intended to be altered, but they can if necessary.</a:t>
            </a:r>
          </a:p>
        </p:txBody>
      </p:sp>
    </p:spTree>
    <p:extLst>
      <p:ext uri="{BB962C8B-B14F-4D97-AF65-F5344CB8AC3E}">
        <p14:creationId xmlns:p14="http://schemas.microsoft.com/office/powerpoint/2010/main" val="4601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82" y="1404506"/>
            <a:ext cx="11476979" cy="1967323"/>
          </a:xfrm>
        </p:spPr>
        <p:txBody>
          <a:bodyPr>
            <a:normAutofit fontScale="90000"/>
          </a:bodyPr>
          <a:lstStyle/>
          <a:p>
            <a:r>
              <a:rPr lang="en-US" dirty="0"/>
              <a:t>To add image, go to: Design </a:t>
            </a:r>
            <a:br>
              <a:rPr lang="en-US" dirty="0"/>
            </a:br>
            <a:r>
              <a:rPr lang="en-US" dirty="0"/>
              <a:t>Tab &gt; Format Background, select Picture or Texture fill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54337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1216" y="765667"/>
            <a:ext cx="4387208" cy="557106"/>
          </a:xfrm>
        </p:spPr>
        <p:txBody>
          <a:bodyPr>
            <a:normAutofit fontScale="92500" lnSpcReduction="10000"/>
          </a:bodyPr>
          <a:lstStyle/>
          <a:p>
            <a:pPr marL="228600" indent="0">
              <a:buNone/>
            </a:pPr>
            <a:r>
              <a:rPr lang="en-US" dirty="0"/>
              <a:t>Banner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indent="-228600"/>
            <a:r>
              <a:rPr lang="en-US" dirty="0"/>
              <a:t>To add a background image to this slide, go to: Design </a:t>
            </a:r>
            <a:br>
              <a:rPr lang="en-US" dirty="0"/>
            </a:br>
            <a:r>
              <a:rPr lang="en-US" dirty="0"/>
              <a:t>Tab &gt; Format Background, select Picture or Texture fill.</a:t>
            </a:r>
          </a:p>
        </p:txBody>
      </p:sp>
    </p:spTree>
    <p:extLst>
      <p:ext uri="{BB962C8B-B14F-4D97-AF65-F5344CB8AC3E}">
        <p14:creationId xmlns:p14="http://schemas.microsoft.com/office/powerpoint/2010/main" val="304511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64389" y="1659978"/>
            <a:ext cx="5987859" cy="47293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9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6743" y="1726250"/>
            <a:ext cx="5740835" cy="44317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1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2744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Brand Custom Colors">
      <a:dk1>
        <a:srgbClr val="32006E"/>
      </a:dk1>
      <a:lt1>
        <a:srgbClr val="FFFFFF"/>
      </a:lt1>
      <a:dk2>
        <a:srgbClr val="566069"/>
      </a:dk2>
      <a:lt2>
        <a:srgbClr val="C3C5C8"/>
      </a:lt2>
      <a:accent1>
        <a:srgbClr val="76236C"/>
      </a:accent1>
      <a:accent2>
        <a:srgbClr val="FFC700"/>
      </a:accent2>
      <a:accent3>
        <a:srgbClr val="2C69CE"/>
      </a:accent3>
      <a:accent4>
        <a:srgbClr val="D24310"/>
      </a:accent4>
      <a:accent5>
        <a:srgbClr val="32006E"/>
      </a:accent5>
      <a:accent6>
        <a:srgbClr val="0089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Theme</Template>
  <TotalTime>6076</TotalTime>
  <Words>146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White Theme</vt:lpstr>
      <vt:lpstr>Grey Highlight Theme</vt:lpstr>
      <vt:lpstr>Purple Highlight Theme</vt:lpstr>
      <vt:lpstr>Presentation Title</vt:lpstr>
      <vt:lpstr>Template Info</vt:lpstr>
      <vt:lpstr>To add image, go to: Design  Tab &gt; Format Background, select Picture or Texture fill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Dan Heinlein</dc:creator>
  <cp:lastModifiedBy>Alex Credgington</cp:lastModifiedBy>
  <cp:revision>29</cp:revision>
  <cp:lastPrinted>2018-05-21T22:22:14Z</cp:lastPrinted>
  <dcterms:created xsi:type="dcterms:W3CDTF">2018-05-24T22:44:14Z</dcterms:created>
  <dcterms:modified xsi:type="dcterms:W3CDTF">2023-07-09T03:00:19Z</dcterms:modified>
</cp:coreProperties>
</file>