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  <p:sldMasterId id="2147483697" r:id="rId3"/>
  </p:sldMasterIdLst>
  <p:notesMasterIdLst>
    <p:notesMasterId r:id="rId5"/>
  </p:notesMasterIdLst>
  <p:sldIdLst>
    <p:sldId id="32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E2161"/>
    <a:srgbClr val="2C6ACE"/>
    <a:srgbClr val="93B0CE"/>
    <a:srgbClr val="D24310"/>
    <a:srgbClr val="008C97"/>
    <a:srgbClr val="F5C001"/>
    <a:srgbClr val="333D47"/>
    <a:srgbClr val="3D2E69"/>
    <a:srgbClr val="61A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9" autoAdjust="0"/>
    <p:restoredTop sz="94667" autoAdjust="0"/>
  </p:normalViewPr>
  <p:slideViewPr>
    <p:cSldViewPr snapToGrid="0" snapToObjects="1">
      <p:cViewPr varScale="1">
        <p:scale>
          <a:sx n="112" d="100"/>
          <a:sy n="112" d="100"/>
        </p:scale>
        <p:origin x="94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Credgington" userId="de4214482edf03e8" providerId="LiveId" clId="{808C1EB1-C12B-40B2-94A0-256463CC614E}"/>
    <pc:docChg chg="undo custSel delSld modSld modMainMaster">
      <pc:chgData name="Alex Credgington" userId="de4214482edf03e8" providerId="LiveId" clId="{808C1EB1-C12B-40B2-94A0-256463CC614E}" dt="2023-06-15T05:06:05.734" v="451" actId="20577"/>
      <pc:docMkLst>
        <pc:docMk/>
      </pc:docMkLst>
      <pc:sldChg chg="addSp delSp modSp mod">
        <pc:chgData name="Alex Credgington" userId="de4214482edf03e8" providerId="LiveId" clId="{808C1EB1-C12B-40B2-94A0-256463CC614E}" dt="2023-06-15T05:06:05.734" v="451" actId="20577"/>
        <pc:sldMkLst>
          <pc:docMk/>
          <pc:sldMk cId="460188400" sldId="328"/>
        </pc:sldMkLst>
        <pc:spChg chg="mod">
          <ac:chgData name="Alex Credgington" userId="de4214482edf03e8" providerId="LiveId" clId="{808C1EB1-C12B-40B2-94A0-256463CC614E}" dt="2023-06-15T05:06:05.734" v="451" actId="20577"/>
          <ac:spMkLst>
            <pc:docMk/>
            <pc:sldMk cId="460188400" sldId="328"/>
            <ac:spMk id="2" creationId="{00000000-0000-0000-0000-000000000000}"/>
          </ac:spMkLst>
        </pc:spChg>
        <pc:spChg chg="add mod">
          <ac:chgData name="Alex Credgington" userId="de4214482edf03e8" providerId="LiveId" clId="{808C1EB1-C12B-40B2-94A0-256463CC614E}" dt="2023-06-05T21:03:04.979" v="374" actId="20577"/>
          <ac:spMkLst>
            <pc:docMk/>
            <pc:sldMk cId="460188400" sldId="328"/>
            <ac:spMk id="3" creationId="{06E5E9DD-57C9-FEC3-F6B9-E7132634D9E5}"/>
          </ac:spMkLst>
        </pc:spChg>
        <pc:spChg chg="mod">
          <ac:chgData name="Alex Credgington" userId="de4214482edf03e8" providerId="LiveId" clId="{808C1EB1-C12B-40B2-94A0-256463CC614E}" dt="2023-06-05T21:05:20.378" v="395" actId="255"/>
          <ac:spMkLst>
            <pc:docMk/>
            <pc:sldMk cId="460188400" sldId="328"/>
            <ac:spMk id="4" creationId="{00000000-0000-0000-0000-000000000000}"/>
          </ac:spMkLst>
        </pc:spChg>
        <pc:spChg chg="mod">
          <ac:chgData name="Alex Credgington" userId="de4214482edf03e8" providerId="LiveId" clId="{808C1EB1-C12B-40B2-94A0-256463CC614E}" dt="2023-06-05T20:57:40.374" v="200" actId="1036"/>
          <ac:spMkLst>
            <pc:docMk/>
            <pc:sldMk cId="460188400" sldId="328"/>
            <ac:spMk id="8" creationId="{BDD08CBC-71D8-AE12-EDDC-A2C7BF5C979D}"/>
          </ac:spMkLst>
        </pc:spChg>
        <pc:spChg chg="mod">
          <ac:chgData name="Alex Credgington" userId="de4214482edf03e8" providerId="LiveId" clId="{808C1EB1-C12B-40B2-94A0-256463CC614E}" dt="2023-06-05T20:54:25.485" v="114" actId="6549"/>
          <ac:spMkLst>
            <pc:docMk/>
            <pc:sldMk cId="460188400" sldId="328"/>
            <ac:spMk id="12" creationId="{E1C3BCE6-6A3F-1F73-86B4-0A4553AB87ED}"/>
          </ac:spMkLst>
        </pc:spChg>
        <pc:spChg chg="mod">
          <ac:chgData name="Alex Credgington" userId="de4214482edf03e8" providerId="LiveId" clId="{808C1EB1-C12B-40B2-94A0-256463CC614E}" dt="2023-06-05T20:56:14.096" v="163" actId="20577"/>
          <ac:spMkLst>
            <pc:docMk/>
            <pc:sldMk cId="460188400" sldId="328"/>
            <ac:spMk id="14" creationId="{3C6DFD09-BAE8-810C-32D5-26FA07613D2D}"/>
          </ac:spMkLst>
        </pc:spChg>
        <pc:spChg chg="mod">
          <ac:chgData name="Alex Credgington" userId="de4214482edf03e8" providerId="LiveId" clId="{808C1EB1-C12B-40B2-94A0-256463CC614E}" dt="2023-06-05T21:00:15.177" v="315" actId="1035"/>
          <ac:spMkLst>
            <pc:docMk/>
            <pc:sldMk cId="460188400" sldId="328"/>
            <ac:spMk id="20" creationId="{4B805B86-5ACB-C489-7B6F-899A78B96725}"/>
          </ac:spMkLst>
        </pc:spChg>
        <pc:spChg chg="mod">
          <ac:chgData name="Alex Credgington" userId="de4214482edf03e8" providerId="LiveId" clId="{808C1EB1-C12B-40B2-94A0-256463CC614E}" dt="2023-06-05T21:00:21.033" v="335" actId="1036"/>
          <ac:spMkLst>
            <pc:docMk/>
            <pc:sldMk cId="460188400" sldId="328"/>
            <ac:spMk id="21" creationId="{FB9813A3-92C0-F185-4C21-48EFE65507E2}"/>
          </ac:spMkLst>
        </pc:spChg>
        <pc:spChg chg="add mod">
          <ac:chgData name="Alex Credgington" userId="de4214482edf03e8" providerId="LiveId" clId="{808C1EB1-C12B-40B2-94A0-256463CC614E}" dt="2023-06-05T21:03:08.594" v="380" actId="20577"/>
          <ac:spMkLst>
            <pc:docMk/>
            <pc:sldMk cId="460188400" sldId="328"/>
            <ac:spMk id="22" creationId="{4FDFE338-B508-7CAB-0F7E-B03BDAE10E22}"/>
          </ac:spMkLst>
        </pc:spChg>
        <pc:spChg chg="add mod">
          <ac:chgData name="Alex Credgington" userId="de4214482edf03e8" providerId="LiveId" clId="{808C1EB1-C12B-40B2-94A0-256463CC614E}" dt="2023-06-05T21:06:36.276" v="401" actId="208"/>
          <ac:spMkLst>
            <pc:docMk/>
            <pc:sldMk cId="460188400" sldId="328"/>
            <ac:spMk id="27" creationId="{759C1D30-0330-5DDF-6D96-E4EEFA9335BF}"/>
          </ac:spMkLst>
        </pc:spChg>
        <pc:spChg chg="add mod">
          <ac:chgData name="Alex Credgington" userId="de4214482edf03e8" providerId="LiveId" clId="{808C1EB1-C12B-40B2-94A0-256463CC614E}" dt="2023-06-05T21:07:02.523" v="406" actId="208"/>
          <ac:spMkLst>
            <pc:docMk/>
            <pc:sldMk cId="460188400" sldId="328"/>
            <ac:spMk id="28" creationId="{EFDE150D-5CDB-95A6-4046-FAF05A65C829}"/>
          </ac:spMkLst>
        </pc:spChg>
        <pc:picChg chg="add mod">
          <ac:chgData name="Alex Credgington" userId="de4214482edf03e8" providerId="LiveId" clId="{808C1EB1-C12B-40B2-94A0-256463CC614E}" dt="2023-06-05T20:59:18.521" v="250"/>
          <ac:picMkLst>
            <pc:docMk/>
            <pc:sldMk cId="460188400" sldId="328"/>
            <ac:picMk id="10" creationId="{F829443B-CF52-24F2-35D7-553CF1C83C90}"/>
          </ac:picMkLst>
        </pc:picChg>
        <pc:picChg chg="mod">
          <ac:chgData name="Alex Credgington" userId="de4214482edf03e8" providerId="LiveId" clId="{808C1EB1-C12B-40B2-94A0-256463CC614E}" dt="2023-06-05T21:00:21.033" v="335" actId="1036"/>
          <ac:picMkLst>
            <pc:docMk/>
            <pc:sldMk cId="460188400" sldId="328"/>
            <ac:picMk id="17" creationId="{4C587021-302E-A255-B462-9CB313B2A53D}"/>
          </ac:picMkLst>
        </pc:picChg>
        <pc:picChg chg="mod">
          <ac:chgData name="Alex Credgington" userId="de4214482edf03e8" providerId="LiveId" clId="{808C1EB1-C12B-40B2-94A0-256463CC614E}" dt="2023-06-05T21:08:15.291" v="433" actId="1037"/>
          <ac:picMkLst>
            <pc:docMk/>
            <pc:sldMk cId="460188400" sldId="328"/>
            <ac:picMk id="19" creationId="{A76BD33F-15ED-8830-133B-8D69DFE7933E}"/>
          </ac:picMkLst>
        </pc:picChg>
        <pc:cxnChg chg="mod">
          <ac:chgData name="Alex Credgington" userId="de4214482edf03e8" providerId="LiveId" clId="{808C1EB1-C12B-40B2-94A0-256463CC614E}" dt="2023-06-05T20:57:40.374" v="200" actId="1036"/>
          <ac:cxnSpMkLst>
            <pc:docMk/>
            <pc:sldMk cId="460188400" sldId="328"/>
            <ac:cxnSpMk id="5" creationId="{04838F89-0D0A-BE2E-C745-5C2AB859FBCE}"/>
          </ac:cxnSpMkLst>
        </pc:cxnChg>
        <pc:cxnChg chg="add mod">
          <ac:chgData name="Alex Credgington" userId="de4214482edf03e8" providerId="LiveId" clId="{808C1EB1-C12B-40B2-94A0-256463CC614E}" dt="2023-06-05T20:41:17.534" v="44" actId="1582"/>
          <ac:cxnSpMkLst>
            <pc:docMk/>
            <pc:sldMk cId="460188400" sldId="328"/>
            <ac:cxnSpMk id="6" creationId="{589D4CAC-49C3-9F8A-732D-D7FC2DDECFE9}"/>
          </ac:cxnSpMkLst>
        </pc:cxnChg>
        <pc:cxnChg chg="mod">
          <ac:chgData name="Alex Credgington" userId="de4214482edf03e8" providerId="LiveId" clId="{808C1EB1-C12B-40B2-94A0-256463CC614E}" dt="2023-06-05T20:57:40.374" v="200" actId="1036"/>
          <ac:cxnSpMkLst>
            <pc:docMk/>
            <pc:sldMk cId="460188400" sldId="328"/>
            <ac:cxnSpMk id="9" creationId="{BBC1A418-7066-E6E4-C2A5-61DEBE3823DC}"/>
          </ac:cxnSpMkLst>
        </pc:cxnChg>
        <pc:cxnChg chg="add del">
          <ac:chgData name="Alex Credgington" userId="de4214482edf03e8" providerId="LiveId" clId="{808C1EB1-C12B-40B2-94A0-256463CC614E}" dt="2023-06-05T21:04:15.885" v="382" actId="11529"/>
          <ac:cxnSpMkLst>
            <pc:docMk/>
            <pc:sldMk cId="460188400" sldId="328"/>
            <ac:cxnSpMk id="23" creationId="{92376B60-AB55-FD40-D362-3FADCE6DD373}"/>
          </ac:cxnSpMkLst>
        </pc:cxnChg>
        <pc:cxnChg chg="add del mod">
          <ac:chgData name="Alex Credgington" userId="de4214482edf03e8" providerId="LiveId" clId="{808C1EB1-C12B-40B2-94A0-256463CC614E}" dt="2023-06-05T21:05:33.602" v="396" actId="478"/>
          <ac:cxnSpMkLst>
            <pc:docMk/>
            <pc:sldMk cId="460188400" sldId="328"/>
            <ac:cxnSpMk id="25" creationId="{AFC3E569-2088-056B-B4CE-01D012E73E61}"/>
          </ac:cxnSpMkLst>
        </pc:cxnChg>
        <pc:cxnChg chg="add del mod">
          <ac:chgData name="Alex Credgington" userId="de4214482edf03e8" providerId="LiveId" clId="{808C1EB1-C12B-40B2-94A0-256463CC614E}" dt="2023-06-05T21:05:35.897" v="397" actId="478"/>
          <ac:cxnSpMkLst>
            <pc:docMk/>
            <pc:sldMk cId="460188400" sldId="328"/>
            <ac:cxnSpMk id="26" creationId="{8A5951F7-0560-5899-2EFF-B988A3789A54}"/>
          </ac:cxnSpMkLst>
        </pc:cxnChg>
        <pc:cxnChg chg="add">
          <ac:chgData name="Alex Credgington" userId="de4214482edf03e8" providerId="LiveId" clId="{808C1EB1-C12B-40B2-94A0-256463CC614E}" dt="2023-06-05T21:07:35.208" v="407" actId="11529"/>
          <ac:cxnSpMkLst>
            <pc:docMk/>
            <pc:sldMk cId="460188400" sldId="328"/>
            <ac:cxnSpMk id="30" creationId="{97EF962F-899B-C71C-85ED-898B8538DA93}"/>
          </ac:cxnSpMkLst>
        </pc:cxnChg>
        <pc:cxnChg chg="add mod">
          <ac:chgData name="Alex Credgington" userId="de4214482edf03e8" providerId="LiveId" clId="{808C1EB1-C12B-40B2-94A0-256463CC614E}" dt="2023-06-05T21:07:44.216" v="409" actId="1076"/>
          <ac:cxnSpMkLst>
            <pc:docMk/>
            <pc:sldMk cId="460188400" sldId="328"/>
            <ac:cxnSpMk id="31" creationId="{3033C4A6-93BE-CC40-367A-79A55CFF48F3}"/>
          </ac:cxnSpMkLst>
        </pc:cxnChg>
        <pc:cxnChg chg="add mod">
          <ac:chgData name="Alex Credgington" userId="de4214482edf03e8" providerId="LiveId" clId="{808C1EB1-C12B-40B2-94A0-256463CC614E}" dt="2023-06-05T21:07:49.315" v="411" actId="1076"/>
          <ac:cxnSpMkLst>
            <pc:docMk/>
            <pc:sldMk cId="460188400" sldId="328"/>
            <ac:cxnSpMk id="32" creationId="{32B81D44-F772-FCCF-0570-004800F50DB8}"/>
          </ac:cxnSpMkLst>
        </pc:cxnChg>
        <pc:cxnChg chg="add mod">
          <ac:chgData name="Alex Credgington" userId="de4214482edf03e8" providerId="LiveId" clId="{808C1EB1-C12B-40B2-94A0-256463CC614E}" dt="2023-06-05T21:07:55.090" v="413" actId="1076"/>
          <ac:cxnSpMkLst>
            <pc:docMk/>
            <pc:sldMk cId="460188400" sldId="328"/>
            <ac:cxnSpMk id="33" creationId="{263AEB7E-D597-5DB3-658E-53B0F8F09690}"/>
          </ac:cxnSpMkLst>
        </pc:cxnChg>
      </pc:sldChg>
      <pc:sldChg chg="delSp modSp del mod">
        <pc:chgData name="Alex Credgington" userId="de4214482edf03e8" providerId="LiveId" clId="{808C1EB1-C12B-40B2-94A0-256463CC614E}" dt="2023-06-05T21:01:01.898" v="339" actId="47"/>
        <pc:sldMkLst>
          <pc:docMk/>
          <pc:sldMk cId="1056694536" sldId="339"/>
        </pc:sldMkLst>
        <pc:spChg chg="mod">
          <ac:chgData name="Alex Credgington" userId="de4214482edf03e8" providerId="LiveId" clId="{808C1EB1-C12B-40B2-94A0-256463CC614E}" dt="2023-06-05T20:45:45.363" v="97" actId="20577"/>
          <ac:spMkLst>
            <pc:docMk/>
            <pc:sldMk cId="1056694536" sldId="339"/>
            <ac:spMk id="4" creationId="{00000000-0000-0000-0000-000000000000}"/>
          </ac:spMkLst>
        </pc:spChg>
        <pc:graphicFrameChg chg="del mod modGraphic">
          <ac:chgData name="Alex Credgington" userId="de4214482edf03e8" providerId="LiveId" clId="{808C1EB1-C12B-40B2-94A0-256463CC614E}" dt="2023-06-05T20:40:15.741" v="6" actId="478"/>
          <ac:graphicFrameMkLst>
            <pc:docMk/>
            <pc:sldMk cId="1056694536" sldId="339"/>
            <ac:graphicFrameMk id="3" creationId="{4A58C8B9-CA80-AD23-32F3-1B9188C7CB33}"/>
          </ac:graphicFrameMkLst>
        </pc:graphicFrameChg>
      </pc:sldChg>
      <pc:sldMasterChg chg="modSldLayout">
        <pc:chgData name="Alex Credgington" userId="de4214482edf03e8" providerId="LiveId" clId="{808C1EB1-C12B-40B2-94A0-256463CC614E}" dt="2023-06-05T21:01:29.847" v="363" actId="1035"/>
        <pc:sldMasterMkLst>
          <pc:docMk/>
          <pc:sldMasterMk cId="2485470377" sldId="2147483648"/>
        </pc:sldMasterMkLst>
        <pc:sldLayoutChg chg="modSp mod">
          <pc:chgData name="Alex Credgington" userId="de4214482edf03e8" providerId="LiveId" clId="{808C1EB1-C12B-40B2-94A0-256463CC614E}" dt="2023-06-05T21:01:29.847" v="363" actId="1035"/>
          <pc:sldLayoutMkLst>
            <pc:docMk/>
            <pc:sldMasterMk cId="2485470377" sldId="2147483648"/>
            <pc:sldLayoutMk cId="2504909944" sldId="2147483650"/>
          </pc:sldLayoutMkLst>
          <pc:spChg chg="mod">
            <ac:chgData name="Alex Credgington" userId="de4214482edf03e8" providerId="LiveId" clId="{808C1EB1-C12B-40B2-94A0-256463CC614E}" dt="2023-06-05T21:01:29.847" v="363" actId="1035"/>
            <ac:spMkLst>
              <pc:docMk/>
              <pc:sldMasterMk cId="2485470377" sldId="2147483648"/>
              <pc:sldLayoutMk cId="2504909944" sldId="2147483650"/>
              <ac:spMk id="10" creationId="{9FCF5C50-BE6E-184D-9EA9-1DE1F51EC7D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33B4-1113-DE46-BE1E-AB37F36AE7FD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634D-3E5D-EC49-B258-74CBD3DF8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2514" y="0"/>
            <a:ext cx="12223266" cy="6933460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883162" y="5870682"/>
            <a:ext cx="6351583" cy="1077418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3819A9-C37F-B54D-AA89-A1941DE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9000"/>
            </a:blip>
            <a:stretch>
              <a:fillRect/>
            </a:stretch>
          </p:blipFill>
          <p:spPr>
            <a:xfrm>
              <a:off x="10210800" y="6393717"/>
              <a:ext cx="1672366" cy="222982"/>
            </a:xfrm>
            <a:prstGeom prst="rect">
              <a:avLst/>
            </a:prstGeom>
          </p:spPr>
        </p:pic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3550584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85282" y="1404506"/>
            <a:ext cx="11476979" cy="1967323"/>
          </a:xfrm>
        </p:spPr>
        <p:txBody>
          <a:bodyPr anchor="b" anchorCtr="0">
            <a:normAutofit/>
          </a:bodyPr>
          <a:lstStyle>
            <a:lvl1pPr>
              <a:defRPr sz="660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7527" y="3815305"/>
            <a:ext cx="8842883" cy="330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cap="none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Subtitle, Name, or Department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8" y="546896"/>
            <a:ext cx="11484711" cy="784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6743" y="1726250"/>
            <a:ext cx="5740835" cy="443178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54750" y="1726250"/>
            <a:ext cx="5594350" cy="443178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1C69AC-12D7-93C3-EE0B-B7006F28187D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7464">
          <p15:clr>
            <a:srgbClr val="FBAE40"/>
          </p15:clr>
        </p15:guide>
        <p15:guide id="3" orient="horz" pos="1872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4728">
          <p15:clr>
            <a:srgbClr val="FBAE40"/>
          </p15:clr>
        </p15:guide>
        <p15:guide id="6" pos="39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rgbClr val="2E216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Grey Highlight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/>
        </p:spPr>
        <p:txBody>
          <a:bodyPr anchor="ctr" anchorCtr="1"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90" y="519920"/>
            <a:ext cx="5936658" cy="154104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36659" cy="472935"/>
          </a:xfrm>
          <a:prstGeom prst="rect">
            <a:avLst/>
          </a:prstGeom>
        </p:spPr>
        <p:txBody>
          <a:bodyPr>
            <a:noAutofit/>
          </a:bodyPr>
          <a:lstStyle>
            <a:lvl1pPr indent="-228600">
              <a:defRPr sz="2400" b="0" i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68758"/>
            <a:ext cx="5936660" cy="31796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2D2490F-BEEB-1246-977A-615DBECA7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623701"/>
            <a:ext cx="11416278" cy="459954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indent="-228600">
              <a:defRPr sz="2400" b="0" i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589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ey Highlight 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11430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90" y="533568"/>
            <a:ext cx="5936658" cy="97049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with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1692066"/>
            <a:ext cx="5936660" cy="45563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A24AE6-1D6E-4055-EEA0-FFC72CB1E475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674976"/>
            <a:ext cx="11416278" cy="454827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633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69904" y="-1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gradFill>
            <a:gsLst>
              <a:gs pos="33000">
                <a:srgbClr val="35246C">
                  <a:alpha val="82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FD25944-D44D-0841-9090-26E86A981E35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87208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53622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3038" marR="0" indent="-173038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318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 baseline="0">
                <a:latin typeface="Calibri Light" charset="0"/>
                <a:ea typeface="Calibri Light" charset="0"/>
                <a:cs typeface="Calibri Light" charset="0"/>
              </a:defRPr>
            </a:lvl2pPr>
            <a:lvl3pPr marL="10890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986-A3B8-934D-8A8B-50FDCE26E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657884"/>
            <a:ext cx="11416278" cy="456536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2400" b="0" i="0">
                <a:solidFill>
                  <a:srgbClr val="333D47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000" b="0" i="0">
                <a:latin typeface="+mj-lt"/>
                <a:ea typeface="Open Sans" charset="0"/>
                <a:cs typeface="Open Sans" charset="0"/>
              </a:defRPr>
            </a:lvl2pPr>
            <a:lvl3pPr>
              <a:defRPr sz="2000" b="0" i="0">
                <a:latin typeface="+mj-lt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And here</a:t>
            </a:r>
          </a:p>
          <a:p>
            <a:pPr lvl="2"/>
            <a:r>
              <a:rPr lang="en-US" dirty="0"/>
              <a:t>And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21811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2769F-46B4-7E42-B14E-84F6D120597B}"/>
              </a:ext>
            </a:extLst>
          </p:cNvPr>
          <p:cNvCxnSpPr/>
          <p:nvPr userDrawn="1"/>
        </p:nvCxnSpPr>
        <p:spPr>
          <a:xfrm>
            <a:off x="460214" y="4326635"/>
            <a:ext cx="4182621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ngleBackground_gold_RGB.png">
            <a:extLst>
              <a:ext uri="{FF2B5EF4-FFF2-40B4-BE49-F238E27FC236}">
                <a16:creationId xmlns:a16="http://schemas.microsoft.com/office/drawing/2014/main" id="{47676B41-8F82-9E48-A09C-150105BCB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490" t="60754" b="10780"/>
          <a:stretch/>
        </p:blipFill>
        <p:spPr>
          <a:xfrm>
            <a:off x="477970" y="3419961"/>
            <a:ext cx="4182621" cy="1029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0312" y="2869552"/>
            <a:ext cx="4423700" cy="789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Key Data Point: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6274" y="3794712"/>
            <a:ext cx="4437737" cy="531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0.0%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0312" y="4288656"/>
            <a:ext cx="4423700" cy="498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14C4636-75C6-EF43-A217-78277A34F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B529B5-3FBC-13F8-E20A-9F0E9A15359B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3384">
          <p15:clr>
            <a:srgbClr val="FBAE40"/>
          </p15:clr>
        </p15:guide>
        <p15:guide id="3" pos="5976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pos="6240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36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60661" y="1563330"/>
            <a:ext cx="11410161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Optional sub text can go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8921334" y="5776111"/>
            <a:ext cx="2788312" cy="442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E3270-7FAD-6B48-8B75-2B5CE773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F7E37A-2EBA-7FE9-C561-717AECAB937A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0"/>
          <a:lstStyle>
            <a:lvl1pPr marL="22860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 dirty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89" y="531677"/>
            <a:ext cx="5987859" cy="78433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Text Slide With Image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1651211"/>
            <a:ext cx="5987859" cy="45971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baseline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C67CEA-73A4-D3BE-65E8-2A62E557A4BE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F0CCB-4DAF-6D4A-BFB7-B893A1F01BD0}"/>
              </a:ext>
            </a:extLst>
          </p:cNvPr>
          <p:cNvSpPr/>
          <p:nvPr userDrawn="1"/>
        </p:nvSpPr>
        <p:spPr>
          <a:xfrm>
            <a:off x="6851228" y="1777550"/>
            <a:ext cx="4991477" cy="435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9" y="546896"/>
            <a:ext cx="11478316" cy="760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700613"/>
            <a:ext cx="6086288" cy="44334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153289" y="2050991"/>
            <a:ext cx="4393090" cy="3920931"/>
          </a:xfrm>
          <a:prstGeom prst="rect">
            <a:avLst/>
          </a:prstGeom>
        </p:spPr>
        <p:txBody>
          <a:bodyPr>
            <a:normAutofit/>
          </a:bodyPr>
          <a:lstStyle>
            <a:lvl1pPr marL="290513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9AC1BB-7FE4-EF95-1A27-95B881964AC3}"/>
              </a:ext>
            </a:extLst>
          </p:cNvPr>
          <p:cNvSpPr/>
          <p:nvPr userDrawn="1"/>
        </p:nvSpPr>
        <p:spPr>
          <a:xfrm>
            <a:off x="457200" y="1369703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7464" userDrawn="1">
          <p15:clr>
            <a:srgbClr val="FBAE40"/>
          </p15:clr>
        </p15:guide>
        <p15:guide id="3" orient="horz" pos="1920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5" pos="4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E5D1F-346B-5044-B6AA-4A6A38C3A2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40000"/>
          </a:blip>
          <a:stretch>
            <a:fillRect/>
          </a:stretch>
        </p:blipFill>
        <p:spPr>
          <a:xfrm>
            <a:off x="10680883" y="6468428"/>
            <a:ext cx="1202283" cy="1603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2DF5-13D4-7C41-8F4C-B41CE9AA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33" y="1825625"/>
            <a:ext cx="114081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4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95" r:id="rId3"/>
    <p:sldLayoutId id="2147483670" r:id="rId4"/>
    <p:sldLayoutId id="2147483650" r:id="rId5"/>
    <p:sldLayoutId id="2147483664" r:id="rId6"/>
    <p:sldLayoutId id="2147483660" r:id="rId7"/>
    <p:sldLayoutId id="2147483666" r:id="rId8"/>
    <p:sldLayoutId id="2147483667" r:id="rId9"/>
    <p:sldLayoutId id="2147483672" r:id="rId10"/>
    <p:sldLayoutId id="2147483674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rgbClr val="2E216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457200" indent="-228600" algn="l" defTabSz="914400" rtl="0" eaLnBrk="1" latinLnBrk="0" hangingPunct="1">
        <a:lnSpc>
          <a:spcPts val="308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lang="en-US" sz="2800" b="0" i="0" kern="1200" dirty="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34" y="6470725"/>
            <a:ext cx="1190065" cy="15867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4F9D2E-A832-1345-AF68-A8E3F634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89" y="1825625"/>
            <a:ext cx="11416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8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7" r:id="rId2"/>
    <p:sldLayoutId id="214748369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342900" algn="l" defTabSz="914400" rtl="0" eaLnBrk="1" latinLnBrk="0" hangingPunct="1">
        <a:lnSpc>
          <a:spcPts val="312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lang="en-US" sz="2400" b="0" i="0" kern="1200" dirty="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34" y="6470725"/>
            <a:ext cx="1190065" cy="1586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89" y="1825625"/>
            <a:ext cx="11416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1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6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228600" algn="l" defTabSz="914400" rtl="0" eaLnBrk="1" latinLnBrk="0" hangingPunct="1">
        <a:lnSpc>
          <a:spcPts val="308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9" y="507476"/>
            <a:ext cx="11416278" cy="871905"/>
          </a:xfrm>
        </p:spPr>
        <p:txBody>
          <a:bodyPr/>
          <a:lstStyle/>
          <a:p>
            <a:r>
              <a:rPr lang="en-US" dirty="0"/>
              <a:t>Comms </a:t>
            </a:r>
            <a:r>
              <a:rPr lang="en-US"/>
              <a:t>Brand Update: </a:t>
            </a:r>
            <a:r>
              <a:rPr lang="en-US" dirty="0"/>
              <a:t>Name &amp;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2060" y="1405506"/>
            <a:ext cx="4240211" cy="6230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Informal Use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Social media, presentations, promotional items, collateral</a:t>
            </a:r>
          </a:p>
        </p:txBody>
      </p:sp>
      <p:pic>
        <p:nvPicPr>
          <p:cNvPr id="7" name="Picture 6" descr="A picture containing screenshot, black, font, darkness&#10;&#10;Description automatically generated">
            <a:extLst>
              <a:ext uri="{FF2B5EF4-FFF2-40B4-BE49-F238E27FC236}">
                <a16:creationId xmlns:a16="http://schemas.microsoft.com/office/drawing/2014/main" id="{25F8BB6F-9861-7559-846B-F7D1FC7D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60" y="2716700"/>
            <a:ext cx="3597547" cy="712300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6010717-9AE3-4DBF-A148-5EAAEE785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7" y="4886678"/>
            <a:ext cx="3597547" cy="714017"/>
          </a:xfrm>
          <a:prstGeom prst="rect">
            <a:avLst/>
          </a:prstGeom>
        </p:spPr>
      </p:pic>
      <p:pic>
        <p:nvPicPr>
          <p:cNvPr id="13" name="Picture 12" descr="A black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CB465E0-0225-7C93-8D74-095CB33ED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0" y="3861823"/>
            <a:ext cx="3599263" cy="506334"/>
          </a:xfrm>
          <a:prstGeom prst="rect">
            <a:avLst/>
          </a:prstGeom>
        </p:spPr>
      </p:pic>
      <p:pic>
        <p:nvPicPr>
          <p:cNvPr id="15" name="Picture 14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D43EBE6-2593-A0EF-730B-65B95F36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6" y="6027513"/>
            <a:ext cx="3597547" cy="506334"/>
          </a:xfrm>
          <a:prstGeom prst="rect">
            <a:avLst/>
          </a:prstGeom>
        </p:spPr>
      </p:pic>
      <p:pic>
        <p:nvPicPr>
          <p:cNvPr id="17" name="Picture 16" descr="A picture containing text, font, white, typography&#10;&#10;Description automatically generated">
            <a:extLst>
              <a:ext uri="{FF2B5EF4-FFF2-40B4-BE49-F238E27FC236}">
                <a16:creationId xmlns:a16="http://schemas.microsoft.com/office/drawing/2014/main" id="{4C587021-302E-A255-B462-9CB313B2A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460" y="5451296"/>
            <a:ext cx="3686769" cy="489649"/>
          </a:xfrm>
          <a:prstGeom prst="rect">
            <a:avLst/>
          </a:prstGeom>
        </p:spPr>
      </p:pic>
      <p:pic>
        <p:nvPicPr>
          <p:cNvPr id="19" name="Picture 1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76BD33F-15ED-8830-133B-8D69DFE79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182" y="3449118"/>
            <a:ext cx="3149873" cy="9848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838F89-0D0A-BE2E-C745-5C2AB859FBCE}"/>
              </a:ext>
            </a:extLst>
          </p:cNvPr>
          <p:cNvCxnSpPr>
            <a:cxnSpLocks/>
          </p:cNvCxnSpPr>
          <p:nvPr/>
        </p:nvCxnSpPr>
        <p:spPr>
          <a:xfrm>
            <a:off x="589660" y="2017723"/>
            <a:ext cx="349140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D08CBC-71D8-AE12-EDDC-A2C7BF5C979D}"/>
              </a:ext>
            </a:extLst>
          </p:cNvPr>
          <p:cNvSpPr txBox="1">
            <a:spLocks/>
          </p:cNvSpPr>
          <p:nvPr/>
        </p:nvSpPr>
        <p:spPr>
          <a:xfrm>
            <a:off x="6464147" y="1404389"/>
            <a:ext cx="4240211" cy="6230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457200" indent="-228600" algn="l" defTabSz="914400" rtl="0" eaLnBrk="1" latinLnBrk="0" hangingPunct="1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247775" algn="l"/>
              </a:tabLst>
              <a:defRPr lang="en-US" sz="2400" b="0" i="0" kern="1200">
                <a:solidFill>
                  <a:srgbClr val="333D47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33D47"/>
                </a:solidFill>
                <a:latin typeface="+mj-lt"/>
                <a:ea typeface="Open Sans" charset="0"/>
                <a:cs typeface="Open Sans" charset="0"/>
              </a:defRPr>
            </a:lvl2pPr>
            <a:lvl3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33D47"/>
                </a:solidFill>
                <a:latin typeface="+mj-lt"/>
                <a:ea typeface="Open Sans" charset="0"/>
                <a:cs typeface="Open Sans" charset="0"/>
              </a:defRPr>
            </a:lvl3pPr>
            <a:lvl4pPr marL="1657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33D47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145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33D47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</a:rPr>
              <a:t>Formal Use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Documents, </a:t>
            </a:r>
            <a:r>
              <a:rPr lang="fr-FR" sz="1200" dirty="0" err="1">
                <a:solidFill>
                  <a:srgbClr val="000000"/>
                </a:solidFill>
              </a:rPr>
              <a:t>letters</a:t>
            </a:r>
            <a:r>
              <a:rPr lang="fr-FR" sz="1200" dirty="0">
                <a:solidFill>
                  <a:srgbClr val="000000"/>
                </a:solidFill>
              </a:rPr>
              <a:t>, </a:t>
            </a:r>
            <a:r>
              <a:rPr lang="fr-FR" sz="1200" dirty="0" err="1">
                <a:solidFill>
                  <a:srgbClr val="000000"/>
                </a:solidFill>
              </a:rPr>
              <a:t>forms</a:t>
            </a:r>
            <a:r>
              <a:rPr lang="fr-FR" sz="1200" dirty="0">
                <a:solidFill>
                  <a:srgbClr val="000000"/>
                </a:solidFill>
              </a:rPr>
              <a:t>, email, etc.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C1A418-7066-E6E4-C2A5-61DEBE3823DC}"/>
              </a:ext>
            </a:extLst>
          </p:cNvPr>
          <p:cNvCxnSpPr>
            <a:cxnSpLocks/>
          </p:cNvCxnSpPr>
          <p:nvPr/>
        </p:nvCxnSpPr>
        <p:spPr>
          <a:xfrm>
            <a:off x="6527564" y="2017723"/>
            <a:ext cx="349140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C3BCE6-6A3F-1F73-86B4-0A4553AB87ED}"/>
              </a:ext>
            </a:extLst>
          </p:cNvPr>
          <p:cNvSpPr txBox="1"/>
          <p:nvPr/>
        </p:nvSpPr>
        <p:spPr>
          <a:xfrm>
            <a:off x="4333164" y="2818625"/>
            <a:ext cx="1537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Primary use or 1</a:t>
            </a:r>
            <a:r>
              <a:rPr lang="en-US" sz="1000" baseline="30000" dirty="0">
                <a:solidFill>
                  <a:srgbClr val="000000"/>
                </a:solidFill>
                <a:latin typeface="+mj-lt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reference.</a:t>
            </a:r>
            <a:endParaRPr lang="en-US" sz="10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DFD09-BAE8-810C-32D5-26FA07613D2D}"/>
              </a:ext>
            </a:extLst>
          </p:cNvPr>
          <p:cNvSpPr txBox="1"/>
          <p:nvPr/>
        </p:nvSpPr>
        <p:spPr>
          <a:xfrm>
            <a:off x="4333163" y="3990773"/>
            <a:ext cx="1537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Second reference or selective use.</a:t>
            </a:r>
            <a:endParaRPr lang="en-US" sz="1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580C9-0454-93AF-97B2-44C9A671C415}"/>
              </a:ext>
            </a:extLst>
          </p:cNvPr>
          <p:cNvSpPr txBox="1"/>
          <p:nvPr/>
        </p:nvSpPr>
        <p:spPr>
          <a:xfrm>
            <a:off x="4333164" y="4983681"/>
            <a:ext cx="15377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Joint use in crossover brand materials. 1</a:t>
            </a:r>
            <a:r>
              <a:rPr lang="en-US" sz="1000" baseline="30000" dirty="0">
                <a:solidFill>
                  <a:srgbClr val="000000"/>
                </a:solidFill>
                <a:latin typeface="+mj-lt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use or selective.</a:t>
            </a:r>
            <a:endParaRPr lang="en-US" sz="10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39BD1-E0E5-DD80-A290-8F86DC5E18A6}"/>
              </a:ext>
            </a:extLst>
          </p:cNvPr>
          <p:cNvSpPr txBox="1"/>
          <p:nvPr/>
        </p:nvSpPr>
        <p:spPr>
          <a:xfrm>
            <a:off x="4333162" y="6027513"/>
            <a:ext cx="15377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Joint use in crossover brand materials. Primary or 2</a:t>
            </a:r>
            <a:r>
              <a:rPr lang="en-US" sz="1000" baseline="30000" dirty="0">
                <a:solidFill>
                  <a:srgbClr val="000000"/>
                </a:solidFill>
                <a:latin typeface="+mj-lt"/>
              </a:rPr>
              <a:t>nd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use.</a:t>
            </a:r>
            <a:endParaRPr lang="en-US" sz="10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05B86-5ACB-C489-7B6F-899A78B96725}"/>
              </a:ext>
            </a:extLst>
          </p:cNvPr>
          <p:cNvSpPr txBox="1"/>
          <p:nvPr/>
        </p:nvSpPr>
        <p:spPr>
          <a:xfrm>
            <a:off x="10402100" y="3603016"/>
            <a:ext cx="1537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Official department logo. Medical use.</a:t>
            </a:r>
            <a:endParaRPr lang="en-US" sz="10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9813A3-92C0-F185-4C21-48EFE65507E2}"/>
              </a:ext>
            </a:extLst>
          </p:cNvPr>
          <p:cNvSpPr txBox="1"/>
          <p:nvPr/>
        </p:nvSpPr>
        <p:spPr>
          <a:xfrm>
            <a:off x="10468598" y="5492250"/>
            <a:ext cx="147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Academic use. Limited use.</a:t>
            </a:r>
            <a:endParaRPr lang="en-US" sz="10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D4CAC-49C3-9F8A-732D-D7FC2DDECFE9}"/>
              </a:ext>
            </a:extLst>
          </p:cNvPr>
          <p:cNvCxnSpPr/>
          <p:nvPr/>
        </p:nvCxnSpPr>
        <p:spPr>
          <a:xfrm>
            <a:off x="6029172" y="1745673"/>
            <a:ext cx="0" cy="478817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E5E9DD-57C9-FEC3-F6B9-E7132634D9E5}"/>
              </a:ext>
            </a:extLst>
          </p:cNvPr>
          <p:cNvSpPr txBox="1"/>
          <p:nvPr/>
        </p:nvSpPr>
        <p:spPr>
          <a:xfrm>
            <a:off x="589660" y="2087961"/>
            <a:ext cx="489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Informal Name: </a:t>
            </a:r>
            <a:r>
              <a:rPr lang="en-US" dirty="0"/>
              <a:t>UW Pediatrics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DFE338-B508-7CAB-0F7E-B03BDAE10E22}"/>
              </a:ext>
            </a:extLst>
          </p:cNvPr>
          <p:cNvSpPr txBox="1"/>
          <p:nvPr/>
        </p:nvSpPr>
        <p:spPr>
          <a:xfrm>
            <a:off x="6464146" y="2087961"/>
            <a:ext cx="5515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Formal Name: </a:t>
            </a:r>
            <a:r>
              <a:rPr lang="en-US" dirty="0"/>
              <a:t>University of Washington Department of Pediatrics, or Department of Pediatrics, or the Department</a:t>
            </a:r>
          </a:p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9C1D30-0330-5DDF-6D96-E4EEFA9335BF}"/>
              </a:ext>
            </a:extLst>
          </p:cNvPr>
          <p:cNvSpPr/>
          <p:nvPr/>
        </p:nvSpPr>
        <p:spPr>
          <a:xfrm>
            <a:off x="435196" y="2493818"/>
            <a:ext cx="5435765" cy="43641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DE150D-5CDB-95A6-4046-FAF05A65C829}"/>
              </a:ext>
            </a:extLst>
          </p:cNvPr>
          <p:cNvSpPr/>
          <p:nvPr/>
        </p:nvSpPr>
        <p:spPr>
          <a:xfrm>
            <a:off x="6342122" y="3163726"/>
            <a:ext cx="5515957" cy="3114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EF962F-899B-C71C-85ED-898B8538DA93}"/>
              </a:ext>
            </a:extLst>
          </p:cNvPr>
          <p:cNvCxnSpPr/>
          <p:nvPr/>
        </p:nvCxnSpPr>
        <p:spPr>
          <a:xfrm>
            <a:off x="589660" y="3603016"/>
            <a:ext cx="5023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33C4A6-93BE-CC40-367A-79A55CFF48F3}"/>
              </a:ext>
            </a:extLst>
          </p:cNvPr>
          <p:cNvCxnSpPr/>
          <p:nvPr/>
        </p:nvCxnSpPr>
        <p:spPr>
          <a:xfrm>
            <a:off x="589660" y="4586689"/>
            <a:ext cx="5023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B81D44-F772-FCCF-0570-004800F50DB8}"/>
              </a:ext>
            </a:extLst>
          </p:cNvPr>
          <p:cNvCxnSpPr/>
          <p:nvPr/>
        </p:nvCxnSpPr>
        <p:spPr>
          <a:xfrm>
            <a:off x="589660" y="5818928"/>
            <a:ext cx="5023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3AEB7E-D597-5DB3-658E-53B0F8F09690}"/>
              </a:ext>
            </a:extLst>
          </p:cNvPr>
          <p:cNvCxnSpPr/>
          <p:nvPr/>
        </p:nvCxnSpPr>
        <p:spPr>
          <a:xfrm>
            <a:off x="6619460" y="4891587"/>
            <a:ext cx="5023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8840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heme">
  <a:themeElements>
    <a:clrScheme name="Brand Custom Colors">
      <a:dk1>
        <a:srgbClr val="32006E"/>
      </a:dk1>
      <a:lt1>
        <a:srgbClr val="FFFFFF"/>
      </a:lt1>
      <a:dk2>
        <a:srgbClr val="566069"/>
      </a:dk2>
      <a:lt2>
        <a:srgbClr val="C3C5C8"/>
      </a:lt2>
      <a:accent1>
        <a:srgbClr val="76236C"/>
      </a:accent1>
      <a:accent2>
        <a:srgbClr val="FFC700"/>
      </a:accent2>
      <a:accent3>
        <a:srgbClr val="2C69CE"/>
      </a:accent3>
      <a:accent4>
        <a:srgbClr val="D24310"/>
      </a:accent4>
      <a:accent5>
        <a:srgbClr val="32006E"/>
      </a:accent5>
      <a:accent6>
        <a:srgbClr val="00899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60DDCB24-7F75-FB40-B083-0C3F54D99862}"/>
    </a:ext>
  </a:extLst>
</a:theme>
</file>

<file path=ppt/theme/theme2.xml><?xml version="1.0" encoding="utf-8"?>
<a:theme xmlns:a="http://schemas.openxmlformats.org/drawingml/2006/main" name="Grey Highligh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DCD0658E-F6B3-7E41-9B53-E38E2153B61A}"/>
    </a:ext>
  </a:extLst>
</a:theme>
</file>

<file path=ppt/theme/theme3.xml><?xml version="1.0" encoding="utf-8"?>
<a:theme xmlns:a="http://schemas.openxmlformats.org/drawingml/2006/main" name="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7188B3DD-D22F-9849-8AC5-DA7A84D67D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Theme</Template>
  <TotalTime>6647</TotalTime>
  <Words>104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White Theme</vt:lpstr>
      <vt:lpstr>Grey Highlight Theme</vt:lpstr>
      <vt:lpstr>Purple Highlight Theme</vt:lpstr>
      <vt:lpstr>Comms Brand Update: Name &amp; 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Dan Heinlein</dc:creator>
  <cp:lastModifiedBy>Alex Credgington</cp:lastModifiedBy>
  <cp:revision>33</cp:revision>
  <cp:lastPrinted>2018-05-21T22:22:14Z</cp:lastPrinted>
  <dcterms:created xsi:type="dcterms:W3CDTF">2018-05-24T22:44:14Z</dcterms:created>
  <dcterms:modified xsi:type="dcterms:W3CDTF">2023-06-15T05:06:14Z</dcterms:modified>
</cp:coreProperties>
</file>